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C98D6-3A98-45F6-BF38-27CE58EA4926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C40AF-F7EB-4033-BDEF-5F54E9B81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92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C40AF-F7EB-4033-BDEF-5F54E9B818F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10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08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24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59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6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78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97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83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94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11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244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4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C830-34C8-4C4D-98DC-14ABC8EE05E3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BD8C4-074B-4FF7-B71C-98CAE540C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44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2.wmf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Key Phrases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2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234347"/>
              </p:ext>
            </p:extLst>
          </p:nvPr>
        </p:nvGraphicFramePr>
        <p:xfrm>
          <a:off x="-4238" y="0"/>
          <a:ext cx="2008899" cy="684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89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English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Hello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Goodbye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Please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Thank You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You’re Welcome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Yes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No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How are you?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I’m</a:t>
                      </a:r>
                      <a:r>
                        <a:rPr lang="en-GB" sz="1800" baseline="0" dirty="0" smtClean="0"/>
                        <a:t> fine, thank you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I’m not well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Do</a:t>
                      </a:r>
                      <a:r>
                        <a:rPr lang="en-GB" sz="1800" baseline="0" dirty="0" smtClean="0"/>
                        <a:t> you speak English?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Pleased to meet you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 need help,</a:t>
                      </a:r>
                      <a:r>
                        <a:rPr lang="en-GB" sz="1800" baseline="0" dirty="0" smtClean="0"/>
                        <a:t> please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I’m sorry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My name is …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 don’t understand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750684"/>
              </p:ext>
            </p:extLst>
          </p:nvPr>
        </p:nvGraphicFramePr>
        <p:xfrm>
          <a:off x="4932040" y="14358"/>
          <a:ext cx="20088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899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English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Hi!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Bye!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Great!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See you later!</a:t>
                      </a:r>
                      <a:endParaRPr lang="en-GB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06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078558"/>
              </p:ext>
            </p:extLst>
          </p:nvPr>
        </p:nvGraphicFramePr>
        <p:xfrm>
          <a:off x="-4238" y="0"/>
          <a:ext cx="2008899" cy="684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89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English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Hello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Goodbye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Please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Thank You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You’re Welcome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Yes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No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How are you?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I’m</a:t>
                      </a:r>
                      <a:r>
                        <a:rPr lang="en-GB" sz="1800" baseline="0" dirty="0" smtClean="0"/>
                        <a:t> fine, thank you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I’m not well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Do</a:t>
                      </a:r>
                      <a:r>
                        <a:rPr lang="en-GB" sz="1800" baseline="0" dirty="0" smtClean="0"/>
                        <a:t> you speak English?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Pleased to meet you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 need help,</a:t>
                      </a:r>
                      <a:r>
                        <a:rPr lang="en-GB" sz="1800" baseline="0" dirty="0" smtClean="0"/>
                        <a:t> please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I’m sorry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My name is …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I don’t understand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583150"/>
              </p:ext>
            </p:extLst>
          </p:nvPr>
        </p:nvGraphicFramePr>
        <p:xfrm>
          <a:off x="4932040" y="14358"/>
          <a:ext cx="20088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899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English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Hi!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Bye!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Great!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See you</a:t>
                      </a:r>
                      <a:r>
                        <a:rPr lang="en-GB" sz="1800" baseline="0" dirty="0" smtClean="0"/>
                        <a:t> later!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553419"/>
              </p:ext>
            </p:extLst>
          </p:nvPr>
        </p:nvGraphicFramePr>
        <p:xfrm>
          <a:off x="2051720" y="0"/>
          <a:ext cx="2880320" cy="684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Spanish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Hola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Adios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Por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Favor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Gracias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De</a:t>
                      </a:r>
                      <a:r>
                        <a:rPr lang="en-GB" sz="1800" baseline="0" dirty="0" smtClean="0"/>
                        <a:t> nada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Si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No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err="1" smtClean="0"/>
                        <a:t>Que</a:t>
                      </a:r>
                      <a:r>
                        <a:rPr lang="en-GB" sz="1800" dirty="0" smtClean="0"/>
                        <a:t> </a:t>
                      </a:r>
                      <a:r>
                        <a:rPr lang="en-GB" sz="1800" dirty="0" err="1" smtClean="0"/>
                        <a:t>tal</a:t>
                      </a:r>
                      <a:r>
                        <a:rPr lang="en-GB" sz="1800" dirty="0" smtClean="0"/>
                        <a:t>?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Bien, </a:t>
                      </a:r>
                      <a:r>
                        <a:rPr lang="en-GB" sz="1800" dirty="0" err="1" smtClean="0"/>
                        <a:t>gracias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No</a:t>
                      </a:r>
                      <a:r>
                        <a:rPr lang="en-GB" sz="1800" baseline="0" dirty="0" smtClean="0"/>
                        <a:t> me </a:t>
                      </a:r>
                      <a:r>
                        <a:rPr lang="en-GB" sz="1800" baseline="0" dirty="0" err="1" smtClean="0"/>
                        <a:t>siento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bien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baseline="0" dirty="0" err="1" smtClean="0"/>
                        <a:t>Habla</a:t>
                      </a:r>
                      <a:r>
                        <a:rPr lang="en-GB" sz="1800" baseline="0" dirty="0" smtClean="0"/>
                        <a:t> ingles?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err="1" smtClean="0"/>
                        <a:t>Encantado</a:t>
                      </a:r>
                      <a:r>
                        <a:rPr lang="en-GB" sz="1800" baseline="0" dirty="0" smtClean="0"/>
                        <a:t> de </a:t>
                      </a:r>
                      <a:r>
                        <a:rPr lang="en-GB" sz="1800" baseline="0" dirty="0" err="1" smtClean="0"/>
                        <a:t>conocerle</a:t>
                      </a:r>
                      <a:r>
                        <a:rPr lang="en-GB" sz="1800" baseline="0" dirty="0" smtClean="0"/>
                        <a:t> /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baseline="0" dirty="0" err="1" smtClean="0"/>
                        <a:t>Encantada</a:t>
                      </a:r>
                      <a:r>
                        <a:rPr lang="en-GB" sz="1800" baseline="0" dirty="0" smtClean="0"/>
                        <a:t> de </a:t>
                      </a:r>
                      <a:r>
                        <a:rPr lang="en-GB" sz="1800" baseline="0" dirty="0" err="1" smtClean="0"/>
                        <a:t>conocerle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err="1" smtClean="0"/>
                        <a:t>Necesito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ayuda</a:t>
                      </a:r>
                      <a:r>
                        <a:rPr lang="en-GB" sz="1800" baseline="0" dirty="0" smtClean="0"/>
                        <a:t>, </a:t>
                      </a:r>
                      <a:r>
                        <a:rPr lang="en-GB" sz="1800" baseline="0" dirty="0" err="1" smtClean="0"/>
                        <a:t>por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favor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Lo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siento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Me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llamo</a:t>
                      </a:r>
                      <a:r>
                        <a:rPr lang="en-GB" sz="1800" baseline="0" dirty="0" smtClean="0"/>
                        <a:t>…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No </a:t>
                      </a:r>
                      <a:r>
                        <a:rPr lang="en-GB" sz="1800" dirty="0" err="1" smtClean="0"/>
                        <a:t>entiendo</a:t>
                      </a:r>
                      <a:endParaRPr lang="en-GB" sz="18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595814"/>
              </p:ext>
            </p:extLst>
          </p:nvPr>
        </p:nvGraphicFramePr>
        <p:xfrm>
          <a:off x="7020272" y="23024"/>
          <a:ext cx="20088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899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dirty="0" smtClean="0"/>
                        <a:t>Spanish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dirty="0" smtClean="0"/>
                        <a:t>¡</a:t>
                      </a:r>
                      <a:r>
                        <a:rPr lang="en-GB" sz="1800" dirty="0" err="1" smtClean="0"/>
                        <a:t>Hola</a:t>
                      </a:r>
                      <a:r>
                        <a:rPr lang="en-GB" sz="1800" dirty="0" smtClean="0"/>
                        <a:t>!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dirty="0" smtClean="0"/>
                        <a:t>¡Adios</a:t>
                      </a:r>
                      <a:r>
                        <a:rPr lang="en-GB" sz="1800" dirty="0" smtClean="0"/>
                        <a:t>!</a:t>
                      </a:r>
                      <a:endParaRPr lang="en-GB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dirty="0" smtClean="0"/>
                        <a:t>¡</a:t>
                      </a:r>
                      <a:r>
                        <a:rPr lang="en-GB" sz="1800" dirty="0" err="1" smtClean="0"/>
                        <a:t>Estupendo</a:t>
                      </a:r>
                      <a:r>
                        <a:rPr lang="en-GB" sz="1800" dirty="0" smtClean="0"/>
                        <a:t>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dirty="0" smtClean="0"/>
                        <a:t>¡</a:t>
                      </a:r>
                      <a:r>
                        <a:rPr lang="en-GB" sz="1800" dirty="0" smtClean="0"/>
                        <a:t>Hasta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Luego</a:t>
                      </a:r>
                      <a:r>
                        <a:rPr lang="en-GB" sz="1800" baseline="0" dirty="0" smtClean="0"/>
                        <a:t>!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89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Basic Phrases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00392" y="5229200"/>
            <a:ext cx="792088" cy="504056"/>
          </a:xfrm>
          <a:blipFill>
            <a:blip r:embed="rId6"/>
            <a:stretch>
              <a:fillRect/>
            </a:stretch>
          </a:blipFill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9" t="1790" r="19773" b="43255"/>
          <a:stretch/>
        </p:blipFill>
        <p:spPr bwMode="auto">
          <a:xfrm>
            <a:off x="357458" y="116632"/>
            <a:ext cx="6806830" cy="673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79712" y="44624"/>
            <a:ext cx="16561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71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6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171</Words>
  <Application>Microsoft Office PowerPoint</Application>
  <PresentationFormat>On-screen Show (4:3)</PresentationFormat>
  <Paragraphs>69</Paragraphs>
  <Slides>4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Key Phrases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Phrases</dc:title>
  <dc:creator>Tom Minett</dc:creator>
  <cp:lastModifiedBy>Tom Minett</cp:lastModifiedBy>
  <cp:revision>10</cp:revision>
  <dcterms:created xsi:type="dcterms:W3CDTF">2013-10-30T09:51:14Z</dcterms:created>
  <dcterms:modified xsi:type="dcterms:W3CDTF">2013-10-30T11:29:12Z</dcterms:modified>
</cp:coreProperties>
</file>